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8"/>
  </p:notesMasterIdLst>
  <p:handoutMasterIdLst>
    <p:handoutMasterId r:id="rId33"/>
  </p:handoutMasterIdLst>
  <p:sldIdLst>
    <p:sldId id="256" r:id="rId4"/>
    <p:sldId id="257" r:id="rId5"/>
    <p:sldId id="259" r:id="rId6"/>
    <p:sldId id="264" r:id="rId7"/>
    <p:sldId id="262" r:id="rId8"/>
    <p:sldId id="265" r:id="rId9"/>
    <p:sldId id="263" r:id="rId10"/>
    <p:sldId id="266" r:id="rId11"/>
    <p:sldId id="267" r:id="rId12"/>
    <p:sldId id="268" r:id="rId13"/>
    <p:sldId id="269" r:id="rId14"/>
    <p:sldId id="260" r:id="rId15"/>
    <p:sldId id="291" r:id="rId16"/>
    <p:sldId id="271" r:id="rId17"/>
    <p:sldId id="270" r:id="rId19"/>
    <p:sldId id="272" r:id="rId20"/>
    <p:sldId id="273" r:id="rId21"/>
    <p:sldId id="274" r:id="rId22"/>
    <p:sldId id="275" r:id="rId23"/>
    <p:sldId id="276" r:id="rId24"/>
    <p:sldId id="283" r:id="rId25"/>
    <p:sldId id="277" r:id="rId26"/>
    <p:sldId id="278" r:id="rId27"/>
    <p:sldId id="282" r:id="rId28"/>
    <p:sldId id="280" r:id="rId29"/>
    <p:sldId id="281" r:id="rId30"/>
    <p:sldId id="284" r:id="rId31"/>
    <p:sldId id="25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notesMaster" Target="notesMasters/notes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8.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2.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2" Type="http://schemas.openxmlformats.org/officeDocument/2006/relationships/slideLayout" Target="../slideLayouts/slideLayout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tags" Target="../tags/tag53.xml"/></Relationships>
</file>

<file path=ppt/slides/_rels/slide13.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1" Type="http://schemas.openxmlformats.org/officeDocument/2006/relationships/slideLayout" Target="../slideLayouts/slideLayout2.xml"/><Relationship Id="rId10" Type="http://schemas.openxmlformats.org/officeDocument/2006/relationships/image" Target="../media/image27.png"/><Relationship Id="rId1" Type="http://schemas.openxmlformats.org/officeDocument/2006/relationships/tags" Target="../tags/tag5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8.png"/><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15.xml.rels><?xml version="1.0" encoding="UTF-8" standalone="yes"?>
<Relationships xmlns="http://schemas.openxmlformats.org/package/2006/relationships"><Relationship Id="rId9" Type="http://schemas.microsoft.com/office/2007/relationships/hdphoto" Target="../media/image24.wdp"/><Relationship Id="rId8" Type="http://schemas.openxmlformats.org/officeDocument/2006/relationships/image" Target="../media/image23.png"/><Relationship Id="rId7" Type="http://schemas.microsoft.com/office/2007/relationships/hdphoto" Target="../media/image22.wdp"/><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tags" Target="../tags/tag65.xml"/></Relationships>
</file>

<file path=ppt/slides/_rels/slide16.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7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1.jpeg"/><Relationship Id="rId7" Type="http://schemas.openxmlformats.org/officeDocument/2006/relationships/image" Target="../media/image18.png"/><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image" Target="../media/image2.png"/><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tags" Target="../tags/tag6.xml"/><Relationship Id="rId11" Type="http://schemas.openxmlformats.org/officeDocument/2006/relationships/tags" Target="../tags/tag5.xml"/><Relationship Id="rId10" Type="http://schemas.openxmlformats.org/officeDocument/2006/relationships/tags" Target="../tags/tag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22.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96.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7.png"/><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5.png"/><Relationship Id="rId6" Type="http://schemas.openxmlformats.org/officeDocument/2006/relationships/image" Target="../media/image38.png"/><Relationship Id="rId5" Type="http://schemas.openxmlformats.org/officeDocument/2006/relationships/image" Target="../media/image8.pn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8.png"/><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8.png"/><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8.png"/><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0.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fltVal val="0"/>
                                          </p:val>
                                        </p:tav>
                                        <p:tav tm="100000">
                                          <p:val>
                                            <p:strVal val="#ppt_h"/>
                                          </p:val>
                                        </p:tav>
                                      </p:tavLst>
                                    </p:anim>
                                    <p:animEffect transition="in" filter="fade">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Effect transition="in" filter="fade">
                                      <p:cBhvr>
                                        <p:cTn id="57" dur="500"/>
                                        <p:tgtEl>
                                          <p:spTgt spid="9"/>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1000"/>
                                        <p:tgtEl>
                                          <p:spTgt spid="87"/>
                                        </p:tgtEl>
                                      </p:cBhvr>
                                    </p:animEffect>
                                    <p:anim calcmode="lin" valueType="num">
                                      <p:cBhvr>
                                        <p:cTn id="30" dur="1000" fill="hold"/>
                                        <p:tgtEl>
                                          <p:spTgt spid="87"/>
                                        </p:tgtEl>
                                        <p:attrNameLst>
                                          <p:attrName>ppt_x</p:attrName>
                                        </p:attrNameLst>
                                      </p:cBhvr>
                                      <p:tavLst>
                                        <p:tav tm="0">
                                          <p:val>
                                            <p:strVal val="#ppt_x"/>
                                          </p:val>
                                        </p:tav>
                                        <p:tav tm="100000">
                                          <p:val>
                                            <p:strVal val="#ppt_x"/>
                                          </p:val>
                                        </p:tav>
                                      </p:tavLst>
                                    </p:anim>
                                    <p:anim calcmode="lin" valueType="num">
                                      <p:cBhvr>
                                        <p:cTn id="31" dur="1000" fill="hold"/>
                                        <p:tgtEl>
                                          <p:spTgt spid="87"/>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randombar(horizont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sp>
        <p:nvSpPr>
          <p:cNvPr id="65" name="矩形 64"/>
          <p:cNvSpPr/>
          <p:nvPr/>
        </p:nvSpPr>
        <p:spPr>
          <a:xfrm>
            <a:off x="8770140" y="4844266"/>
            <a:ext cx="2411420" cy="1068498"/>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点击这里，输入您的文本文字，鼠标点击这里，输入您的文本文字，</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p:cNvPicPr>
            <a:picLocks noChangeAspect="1"/>
          </p:cNvPicPr>
          <p:nvPr/>
        </p:nvPicPr>
        <p:blipFill>
          <a:blip r:embed="rId10" cstate="screen"/>
          <a:srcRect/>
          <a:stretch>
            <a:fillRect/>
          </a:stretch>
        </p:blipFill>
        <p:spPr>
          <a:xfrm>
            <a:off x="6627495" y="154305"/>
            <a:ext cx="5264150" cy="2902585"/>
          </a:xfrm>
          <a:prstGeom prst="rect">
            <a:avLst/>
          </a:prstGeom>
        </p:spPr>
      </p:pic>
      <p:sp>
        <p:nvSpPr>
          <p:cNvPr id="80" name="矩形: 圆角 13"/>
          <p:cNvSpPr/>
          <p:nvPr/>
        </p:nvSpPr>
        <p:spPr>
          <a:xfrm>
            <a:off x="807720"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p:cTn id="19" dur="500" fill="hold"/>
                                        <p:tgtEl>
                                          <p:spTgt spid="64"/>
                                        </p:tgtEl>
                                        <p:attrNameLst>
                                          <p:attrName>ppt_w</p:attrName>
                                        </p:attrNameLst>
                                      </p:cBhvr>
                                      <p:tavLst>
                                        <p:tav tm="0">
                                          <p:val>
                                            <p:fltVal val="0"/>
                                          </p:val>
                                        </p:tav>
                                        <p:tav tm="100000">
                                          <p:val>
                                            <p:strVal val="#ppt_w"/>
                                          </p:val>
                                        </p:tav>
                                      </p:tavLst>
                                    </p:anim>
                                    <p:anim calcmode="lin" valueType="num">
                                      <p:cBhvr>
                                        <p:cTn id="20" dur="500" fill="hold"/>
                                        <p:tgtEl>
                                          <p:spTgt spid="64"/>
                                        </p:tgtEl>
                                        <p:attrNameLst>
                                          <p:attrName>ppt_h</p:attrName>
                                        </p:attrNameLst>
                                      </p:cBhvr>
                                      <p:tavLst>
                                        <p:tav tm="0">
                                          <p:val>
                                            <p:fltVal val="0"/>
                                          </p:val>
                                        </p:tav>
                                        <p:tav tm="100000">
                                          <p:val>
                                            <p:strVal val="#ppt_h"/>
                                          </p:val>
                                        </p:tav>
                                      </p:tavLst>
                                    </p:anim>
                                    <p:animEffect transition="in" filter="fade">
                                      <p:cBhvr>
                                        <p:cTn id="21" dur="500"/>
                                        <p:tgtEl>
                                          <p:spTgt spid="6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cBhvr>
                                        <p:cTn id="24" dur="500" fill="hold"/>
                                        <p:tgtEl>
                                          <p:spTgt spid="65"/>
                                        </p:tgtEl>
                                        <p:attrNameLst>
                                          <p:attrName>ppt_w</p:attrName>
                                        </p:attrNameLst>
                                      </p:cBhvr>
                                      <p:tavLst>
                                        <p:tav tm="0">
                                          <p:val>
                                            <p:fltVal val="0"/>
                                          </p:val>
                                        </p:tav>
                                        <p:tav tm="100000">
                                          <p:val>
                                            <p:strVal val="#ppt_w"/>
                                          </p:val>
                                        </p:tav>
                                      </p:tavLst>
                                    </p:anim>
                                    <p:anim calcmode="lin" valueType="num">
                                      <p:cBhvr>
                                        <p:cTn id="25" dur="500" fill="hold"/>
                                        <p:tgtEl>
                                          <p:spTgt spid="65"/>
                                        </p:tgtEl>
                                        <p:attrNameLst>
                                          <p:attrName>ppt_h</p:attrName>
                                        </p:attrNameLst>
                                      </p:cBhvr>
                                      <p:tavLst>
                                        <p:tav tm="0">
                                          <p:val>
                                            <p:fltVal val="0"/>
                                          </p:val>
                                        </p:tav>
                                        <p:tav tm="100000">
                                          <p:val>
                                            <p:strVal val="#ppt_h"/>
                                          </p:val>
                                        </p:tav>
                                      </p:tavLst>
                                    </p:anim>
                                    <p:animEffect transition="in" filter="fade">
                                      <p:cBhvr>
                                        <p:cTn id="26" dur="500"/>
                                        <p:tgtEl>
                                          <p:spTgt spid="65"/>
                                        </p:tgtEl>
                                      </p:cBhvr>
                                    </p:animEffect>
                                  </p:childTnLst>
                                </p:cTn>
                              </p:par>
                              <p:par>
                                <p:cTn id="27" presetID="53" presetClass="entr" presetSubtype="16"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p:cTn id="29" dur="500" fill="hold"/>
                                        <p:tgtEl>
                                          <p:spTgt spid="68"/>
                                        </p:tgtEl>
                                        <p:attrNameLst>
                                          <p:attrName>ppt_w</p:attrName>
                                        </p:attrNameLst>
                                      </p:cBhvr>
                                      <p:tavLst>
                                        <p:tav tm="0">
                                          <p:val>
                                            <p:fltVal val="0"/>
                                          </p:val>
                                        </p:tav>
                                        <p:tav tm="100000">
                                          <p:val>
                                            <p:strVal val="#ppt_w"/>
                                          </p:val>
                                        </p:tav>
                                      </p:tavLst>
                                    </p:anim>
                                    <p:anim calcmode="lin" valueType="num">
                                      <p:cBhvr>
                                        <p:cTn id="30" dur="500" fill="hold"/>
                                        <p:tgtEl>
                                          <p:spTgt spid="68"/>
                                        </p:tgtEl>
                                        <p:attrNameLst>
                                          <p:attrName>ppt_h</p:attrName>
                                        </p:attrNameLst>
                                      </p:cBhvr>
                                      <p:tavLst>
                                        <p:tav tm="0">
                                          <p:val>
                                            <p:fltVal val="0"/>
                                          </p:val>
                                        </p:tav>
                                        <p:tav tm="100000">
                                          <p:val>
                                            <p:strVal val="#ppt_h"/>
                                          </p:val>
                                        </p:tav>
                                      </p:tavLst>
                                    </p:anim>
                                    <p:animEffect transition="in" filter="fade">
                                      <p:cBhvr>
                                        <p:cTn id="31" dur="500"/>
                                        <p:tgtEl>
                                          <p:spTgt spid="68"/>
                                        </p:tgtEl>
                                      </p:cBhvr>
                                    </p:animEffect>
                                  </p:childTnLst>
                                </p:cTn>
                              </p:par>
                              <p:par>
                                <p:cTn id="32" presetID="53" presetClass="entr" presetSubtype="16"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 calcmode="lin" valueType="num">
                                      <p:cBhvr>
                                        <p:cTn id="34" dur="500" fill="hold"/>
                                        <p:tgtEl>
                                          <p:spTgt spid="71"/>
                                        </p:tgtEl>
                                        <p:attrNameLst>
                                          <p:attrName>ppt_w</p:attrName>
                                        </p:attrNameLst>
                                      </p:cBhvr>
                                      <p:tavLst>
                                        <p:tav tm="0">
                                          <p:val>
                                            <p:fltVal val="0"/>
                                          </p:val>
                                        </p:tav>
                                        <p:tav tm="100000">
                                          <p:val>
                                            <p:strVal val="#ppt_w"/>
                                          </p:val>
                                        </p:tav>
                                      </p:tavLst>
                                    </p:anim>
                                    <p:anim calcmode="lin" valueType="num">
                                      <p:cBhvr>
                                        <p:cTn id="35" dur="500" fill="hold"/>
                                        <p:tgtEl>
                                          <p:spTgt spid="71"/>
                                        </p:tgtEl>
                                        <p:attrNameLst>
                                          <p:attrName>ppt_h</p:attrName>
                                        </p:attrNameLst>
                                      </p:cBhvr>
                                      <p:tavLst>
                                        <p:tav tm="0">
                                          <p:val>
                                            <p:fltVal val="0"/>
                                          </p:val>
                                        </p:tav>
                                        <p:tav tm="100000">
                                          <p:val>
                                            <p:strVal val="#ppt_h"/>
                                          </p:val>
                                        </p:tav>
                                      </p:tavLst>
                                    </p:anim>
                                    <p:animEffect transition="in" filter="fade">
                                      <p:cBhvr>
                                        <p:cTn id="36" dur="500"/>
                                        <p:tgtEl>
                                          <p:spTgt spid="71"/>
                                        </p:tgtEl>
                                      </p:cBhvr>
                                    </p:animEffect>
                                  </p:childTnLst>
                                </p:cTn>
                              </p:par>
                              <p:par>
                                <p:cTn id="37" presetID="53" presetClass="entr" presetSubtype="16"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Effect transition="in" filter="fade">
                                      <p:cBhvr>
                                        <p:cTn id="41" dur="500"/>
                                        <p:tgtEl>
                                          <p:spTgt spid="34"/>
                                        </p:tgtEl>
                                      </p:cBhvr>
                                    </p:animEffect>
                                  </p:childTnLst>
                                </p:cTn>
                              </p:par>
                            </p:childTnLst>
                          </p:cTn>
                        </p:par>
                        <p:par>
                          <p:cTn id="42" fill="hold">
                            <p:stCondLst>
                              <p:cond delay="1000"/>
                            </p:stCondLst>
                            <p:childTnLst>
                              <p:par>
                                <p:cTn id="43" presetID="14" presetClass="entr" presetSubtype="10" fill="hold" grpId="0" nodeType="after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randombar(horizontal)">
                                      <p:cBhvr>
                                        <p:cTn id="4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474471" y="3455791"/>
            <a:ext cx="2748976" cy="1290380"/>
            <a:chOff x="470268" y="2363229"/>
            <a:chExt cx="1933298" cy="1290380"/>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470268" y="2823664"/>
              <a:ext cx="1933298" cy="829945"/>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lang="en-US" altLang="zh-CN" sz="1200" dirty="0">
                  <a:solidFill>
                    <a:srgbClr val="13223F"/>
                  </a:solidFill>
                  <a:cs typeface="+mn-ea"/>
                  <a:sym typeface="+mn-lt"/>
                </a:rPr>
                <a:t>setState</a:t>
              </a:r>
              <a:r>
                <a:rPr lang="zh-CN" altLang="en-US" sz="1200" dirty="0">
                  <a:solidFill>
                    <a:srgbClr val="13223F"/>
                  </a:solidFill>
                  <a:cs typeface="+mn-ea"/>
                  <a:sym typeface="+mn-lt"/>
                </a:rPr>
                <a:t>等</a:t>
              </a:r>
              <a:r>
                <a:rPr lang="en-US" altLang="zh-CN" sz="1200" dirty="0">
                  <a:solidFill>
                    <a:srgbClr val="13223F"/>
                  </a:solidFill>
                  <a:cs typeface="+mn-ea"/>
                  <a:sym typeface="+mn-lt"/>
                </a:rPr>
                <a:t>UI</a:t>
              </a:r>
              <a:r>
                <a:rPr lang="zh-CN" altLang="en-US" sz="1200" dirty="0">
                  <a:solidFill>
                    <a:srgbClr val="13223F"/>
                  </a:solidFill>
                  <a:cs typeface="+mn-ea"/>
                  <a:sym typeface="+mn-lt"/>
                </a:rPr>
                <a:t>操作</a:t>
              </a:r>
              <a:endParaRPr lang="zh-CN" altLang="en-US" sz="1200" dirty="0">
                <a:solidFill>
                  <a:srgbClr val="00414D"/>
                </a:solidFill>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836476" y="2405774"/>
              <a:ext cx="1200413"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编译器问题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par>
                                <p:cTn id="34" presetID="53" presetClass="entr" presetSubtype="16"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par>
                                <p:cTn id="39" presetID="53" presetClass="entr" presetSubtype="16"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ln/>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ln/>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42" name="组合 41"/>
          <p:cNvGrpSpPr/>
          <p:nvPr/>
        </p:nvGrpSpPr>
        <p:grpSpPr>
          <a:xfrm>
            <a:off x="4932566" y="2017265"/>
            <a:ext cx="1719416" cy="2981961"/>
            <a:chOff x="3003172" y="2112192"/>
            <a:chExt cx="1719416" cy="2981961"/>
          </a:xfrm>
        </p:grpSpPr>
        <p:sp>
          <p:nvSpPr>
            <p:cNvPr id="43" name="文本框 42"/>
            <p:cNvSpPr txBox="1"/>
            <p:nvPr/>
          </p:nvSpPr>
          <p:spPr>
            <a:xfrm>
              <a:off x="300317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45" name="文本框 44"/>
            <p:cNvSpPr txBox="1"/>
            <p:nvPr/>
          </p:nvSpPr>
          <p:spPr>
            <a:xfrm>
              <a:off x="4057791" y="2112192"/>
              <a:ext cx="664797" cy="1486811"/>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grpSp>
        <p:nvGrpSpPr>
          <p:cNvPr id="46" name="组合 45"/>
          <p:cNvGrpSpPr/>
          <p:nvPr/>
        </p:nvGrpSpPr>
        <p:grpSpPr>
          <a:xfrm>
            <a:off x="7255249" y="2017265"/>
            <a:ext cx="1676635" cy="2981961"/>
            <a:chOff x="5313082" y="2112192"/>
            <a:chExt cx="1676635" cy="2981961"/>
          </a:xfrm>
        </p:grpSpPr>
        <p:sp>
          <p:nvSpPr>
            <p:cNvPr id="48" name="文本框 47"/>
            <p:cNvSpPr txBox="1"/>
            <p:nvPr/>
          </p:nvSpPr>
          <p:spPr>
            <a:xfrm>
              <a:off x="531308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49" name="文本框 48"/>
            <p:cNvSpPr txBox="1"/>
            <p:nvPr/>
          </p:nvSpPr>
          <p:spPr>
            <a:xfrm>
              <a:off x="6324920" y="2112192"/>
              <a:ext cx="664797" cy="1627487"/>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grpSp>
        <p:nvGrpSpPr>
          <p:cNvPr id="50" name="组合 49"/>
          <p:cNvGrpSpPr/>
          <p:nvPr/>
        </p:nvGrpSpPr>
        <p:grpSpPr>
          <a:xfrm>
            <a:off x="9895249" y="2017266"/>
            <a:ext cx="1676637" cy="2981960"/>
            <a:chOff x="7622992" y="2112193"/>
            <a:chExt cx="1676637" cy="2981960"/>
          </a:xfrm>
        </p:grpSpPr>
        <p:sp>
          <p:nvSpPr>
            <p:cNvPr id="51" name="文本框 50"/>
            <p:cNvSpPr txBox="1"/>
            <p:nvPr/>
          </p:nvSpPr>
          <p:spPr>
            <a:xfrm>
              <a:off x="762299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52" name="文本框 51"/>
            <p:cNvSpPr txBox="1"/>
            <p:nvPr/>
          </p:nvSpPr>
          <p:spPr>
            <a:xfrm>
              <a:off x="8634832" y="2112193"/>
              <a:ext cx="664797" cy="1486810"/>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sp>
        <p:nvSpPr>
          <p:cNvPr id="4" name="矩形 3"/>
          <p:cNvSpPr/>
          <p:nvPr/>
        </p:nvSpPr>
        <p:spPr>
          <a:xfrm>
            <a:off x="5311028"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7633711"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9956394"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13280"/>
            <a:ext cx="3345180" cy="32073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ppt_x"/>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500" fill="hold"/>
                                        <p:tgtEl>
                                          <p:spTgt spid="55"/>
                                        </p:tgtEl>
                                        <p:attrNameLst>
                                          <p:attrName>ppt_x</p:attrName>
                                        </p:attrNameLst>
                                      </p:cBhvr>
                                      <p:tavLst>
                                        <p:tav tm="0">
                                          <p:val>
                                            <p:strVal val="#ppt_x"/>
                                          </p:val>
                                        </p:tav>
                                        <p:tav tm="100000">
                                          <p:val>
                                            <p:strVal val="#ppt_x"/>
                                          </p:val>
                                        </p:tav>
                                      </p:tavLst>
                                    </p:anim>
                                    <p:anim calcmode="lin" valueType="num">
                                      <p:cBhvr additive="base">
                                        <p:cTn id="40" dur="500" fill="hold"/>
                                        <p:tgtEl>
                                          <p:spTgt spid="55"/>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11" name="组合 10"/>
          <p:cNvGrpSpPr/>
          <p:nvPr/>
        </p:nvGrpSpPr>
        <p:grpSpPr bwMode="auto">
          <a:xfrm>
            <a:off x="1013193" y="1884680"/>
            <a:ext cx="624426" cy="640275"/>
            <a:chOff x="11175884" y="552138"/>
            <a:chExt cx="575334" cy="590550"/>
          </a:xfrm>
        </p:grpSpPr>
        <p:sp>
          <p:nvSpPr>
            <p:cNvPr id="3"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5" name="文本框 5"/>
            <p:cNvSpPr txBox="1">
              <a:spLocks noChangeArrowheads="1"/>
            </p:cNvSpPr>
            <p:nvPr/>
          </p:nvSpPr>
          <p:spPr bwMode="auto">
            <a:xfrm>
              <a:off x="11240775" y="602938"/>
              <a:ext cx="51044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dirty="0">
                  <a:solidFill>
                    <a:schemeClr val="bg1"/>
                  </a:solidFill>
                  <a:latin typeface="+mn-lt"/>
                  <a:cs typeface="+mn-ea"/>
                  <a:sym typeface="+mn-lt"/>
                </a:rPr>
                <a:t>壹</a:t>
              </a:r>
              <a:endParaRPr lang="zh-CN" altLang="en-US" sz="2400" b="1" dirty="0">
                <a:solidFill>
                  <a:schemeClr val="bg1"/>
                </a:solidFill>
                <a:latin typeface="+mn-lt"/>
                <a:cs typeface="+mn-ea"/>
                <a:sym typeface="+mn-lt"/>
              </a:endParaRPr>
            </a:p>
          </p:txBody>
        </p:sp>
      </p:grpSp>
      <p:grpSp>
        <p:nvGrpSpPr>
          <p:cNvPr id="31" name="组合 30"/>
          <p:cNvGrpSpPr/>
          <p:nvPr/>
        </p:nvGrpSpPr>
        <p:grpSpPr bwMode="auto">
          <a:xfrm>
            <a:off x="1013193" y="3294575"/>
            <a:ext cx="626731" cy="642620"/>
            <a:chOff x="11175884" y="552138"/>
            <a:chExt cx="575334" cy="590550"/>
          </a:xfrm>
        </p:grpSpPr>
        <p:sp>
          <p:nvSpPr>
            <p:cNvPr id="32"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33" name="文本框 16"/>
            <p:cNvSpPr txBox="1">
              <a:spLocks noChangeArrowheads="1"/>
            </p:cNvSpPr>
            <p:nvPr/>
          </p:nvSpPr>
          <p:spPr bwMode="auto">
            <a:xfrm>
              <a:off x="11242652" y="602938"/>
              <a:ext cx="50856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dirty="0">
                  <a:solidFill>
                    <a:schemeClr val="bg1"/>
                  </a:solidFill>
                  <a:latin typeface="+mn-lt"/>
                  <a:cs typeface="+mn-ea"/>
                  <a:sym typeface="+mn-lt"/>
                </a:rPr>
                <a:t>贰</a:t>
              </a:r>
              <a:endParaRPr lang="zh-CN" altLang="en-US" sz="2400" b="1" dirty="0">
                <a:solidFill>
                  <a:schemeClr val="bg1"/>
                </a:solidFill>
                <a:latin typeface="+mn-lt"/>
                <a:cs typeface="+mn-ea"/>
                <a:sym typeface="+mn-lt"/>
              </a:endParaRPr>
            </a:p>
          </p:txBody>
        </p:sp>
      </p:grpSp>
      <p:grpSp>
        <p:nvGrpSpPr>
          <p:cNvPr id="6" name="组合 5"/>
          <p:cNvGrpSpPr/>
          <p:nvPr/>
        </p:nvGrpSpPr>
        <p:grpSpPr bwMode="auto">
          <a:xfrm>
            <a:off x="1013193" y="4706816"/>
            <a:ext cx="624428" cy="642620"/>
            <a:chOff x="11175884" y="552138"/>
            <a:chExt cx="575334" cy="590550"/>
          </a:xfrm>
        </p:grpSpPr>
        <p:sp>
          <p:nvSpPr>
            <p:cNvPr id="7"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44" name="文本框 27"/>
            <p:cNvSpPr txBox="1">
              <a:spLocks noChangeArrowheads="1"/>
            </p:cNvSpPr>
            <p:nvPr/>
          </p:nvSpPr>
          <p:spPr bwMode="auto">
            <a:xfrm>
              <a:off x="11240777" y="602938"/>
              <a:ext cx="51044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a:solidFill>
                    <a:schemeClr val="bg1"/>
                  </a:solidFill>
                  <a:latin typeface="+mn-lt"/>
                  <a:cs typeface="+mn-ea"/>
                  <a:sym typeface="+mn-lt"/>
                </a:rPr>
                <a:t>叁</a:t>
              </a:r>
              <a:endParaRPr lang="zh-CN" altLang="en-US" sz="2400" b="1">
                <a:solidFill>
                  <a:schemeClr val="bg1"/>
                </a:solidFill>
                <a:latin typeface="+mn-lt"/>
                <a:cs typeface="+mn-ea"/>
                <a:sym typeface="+mn-lt"/>
              </a:endParaRPr>
            </a:p>
          </p:txBody>
        </p:sp>
      </p:grpSp>
      <p:sp>
        <p:nvSpPr>
          <p:cNvPr id="53" name="文本框 52"/>
          <p:cNvSpPr txBox="1"/>
          <p:nvPr/>
        </p:nvSpPr>
        <p:spPr>
          <a:xfrm>
            <a:off x="1853978" y="1684625"/>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8" name="文本框 7"/>
          <p:cNvSpPr txBox="1"/>
          <p:nvPr/>
        </p:nvSpPr>
        <p:spPr>
          <a:xfrm>
            <a:off x="1853978" y="2084735"/>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sp>
        <p:nvSpPr>
          <p:cNvPr id="9" name="文本框 8"/>
          <p:cNvSpPr txBox="1"/>
          <p:nvPr/>
        </p:nvSpPr>
        <p:spPr>
          <a:xfrm>
            <a:off x="1853978" y="3159418"/>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56" name="文本框 55"/>
          <p:cNvSpPr txBox="1"/>
          <p:nvPr/>
        </p:nvSpPr>
        <p:spPr>
          <a:xfrm>
            <a:off x="1853978" y="3559528"/>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sp>
        <p:nvSpPr>
          <p:cNvPr id="57" name="文本框 56"/>
          <p:cNvSpPr txBox="1"/>
          <p:nvPr/>
        </p:nvSpPr>
        <p:spPr>
          <a:xfrm>
            <a:off x="1853978" y="4442541"/>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58" name="文本框 57"/>
          <p:cNvSpPr txBox="1"/>
          <p:nvPr/>
        </p:nvSpPr>
        <p:spPr>
          <a:xfrm>
            <a:off x="1853978" y="4842651"/>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7786370" y="190309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32"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out)">
                                      <p:cBhvr>
                                        <p:cTn id="20" dur="1000"/>
                                        <p:tgtEl>
                                          <p:spTgt spid="11"/>
                                        </p:tgtEl>
                                      </p:cBhvr>
                                    </p:animEffect>
                                  </p:childTnLst>
                                </p:cTn>
                              </p:par>
                            </p:childTnLst>
                          </p:cTn>
                        </p:par>
                        <p:par>
                          <p:cTn id="21" fill="hold">
                            <p:stCondLst>
                              <p:cond delay="2000"/>
                            </p:stCondLst>
                            <p:childTnLst>
                              <p:par>
                                <p:cTn id="22" presetID="6" presetClass="entr" presetSubtype="32"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circle(out)">
                                      <p:cBhvr>
                                        <p:cTn id="24" dur="1000"/>
                                        <p:tgtEl>
                                          <p:spTgt spid="31"/>
                                        </p:tgtEl>
                                      </p:cBhvr>
                                    </p:animEffect>
                                  </p:childTnLst>
                                </p:cTn>
                              </p:par>
                            </p:childTnLst>
                          </p:cTn>
                        </p:par>
                        <p:par>
                          <p:cTn id="25" fill="hold">
                            <p:stCondLst>
                              <p:cond delay="3000"/>
                            </p:stCondLst>
                            <p:childTnLst>
                              <p:par>
                                <p:cTn id="26" presetID="6" presetClass="entr" presetSubtype="32"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out)">
                                      <p:cBhvr>
                                        <p:cTn id="28" dur="1000"/>
                                        <p:tgtEl>
                                          <p:spTgt spid="6"/>
                                        </p:tgtEl>
                                      </p:cBhvr>
                                    </p:animEffect>
                                  </p:childTnLst>
                                </p:cTn>
                              </p:par>
                            </p:childTnLst>
                          </p:cTn>
                        </p:par>
                        <p:par>
                          <p:cTn id="29" fill="hold">
                            <p:stCondLst>
                              <p:cond delay="4000"/>
                            </p:stCondLst>
                            <p:childTnLst>
                              <p:par>
                                <p:cTn id="30" presetID="6" presetClass="entr" presetSubtype="16" fill="hold" grpId="0"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circle(in)">
                                      <p:cBhvr>
                                        <p:cTn id="32" dur="2000"/>
                                        <p:tgtEl>
                                          <p:spTgt spid="53"/>
                                        </p:tgtEl>
                                      </p:cBhvr>
                                    </p:animEffect>
                                  </p:childTnLst>
                                </p:cTn>
                              </p:par>
                            </p:childTnLst>
                          </p:cTn>
                        </p:par>
                        <p:par>
                          <p:cTn id="33" fill="hold">
                            <p:stCondLst>
                              <p:cond delay="6000"/>
                            </p:stCondLst>
                            <p:childTnLst>
                              <p:par>
                                <p:cTn id="34" presetID="6" presetClass="entr" presetSubtype="16"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in)">
                                      <p:cBhvr>
                                        <p:cTn id="36" dur="2000"/>
                                        <p:tgtEl>
                                          <p:spTgt spid="8"/>
                                        </p:tgtEl>
                                      </p:cBhvr>
                                    </p:animEffect>
                                  </p:childTnLst>
                                </p:cTn>
                              </p:par>
                            </p:childTnLst>
                          </p:cTn>
                        </p:par>
                        <p:par>
                          <p:cTn id="37" fill="hold">
                            <p:stCondLst>
                              <p:cond delay="8000"/>
                            </p:stCondLst>
                            <p:childTnLst>
                              <p:par>
                                <p:cTn id="38" presetID="6" presetClass="entr" presetSubtype="16"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circle(in)">
                                      <p:cBhvr>
                                        <p:cTn id="40" dur="2000"/>
                                        <p:tgtEl>
                                          <p:spTgt spid="9"/>
                                        </p:tgtEl>
                                      </p:cBhvr>
                                    </p:animEffect>
                                  </p:childTnLst>
                                </p:cTn>
                              </p:par>
                            </p:childTnLst>
                          </p:cTn>
                        </p:par>
                        <p:par>
                          <p:cTn id="41" fill="hold">
                            <p:stCondLst>
                              <p:cond delay="10000"/>
                            </p:stCondLst>
                            <p:childTnLst>
                              <p:par>
                                <p:cTn id="42" presetID="6" presetClass="entr" presetSubtype="16"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circle(in)">
                                      <p:cBhvr>
                                        <p:cTn id="44" dur="2000"/>
                                        <p:tgtEl>
                                          <p:spTgt spid="56"/>
                                        </p:tgtEl>
                                      </p:cBhvr>
                                    </p:animEffect>
                                  </p:childTnLst>
                                </p:cTn>
                              </p:par>
                            </p:childTnLst>
                          </p:cTn>
                        </p:par>
                        <p:par>
                          <p:cTn id="45" fill="hold">
                            <p:stCondLst>
                              <p:cond delay="12000"/>
                            </p:stCondLst>
                            <p:childTnLst>
                              <p:par>
                                <p:cTn id="46" presetID="6" presetClass="entr" presetSubtype="16"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circle(in)">
                                      <p:cBhvr>
                                        <p:cTn id="48" dur="2000"/>
                                        <p:tgtEl>
                                          <p:spTgt spid="57"/>
                                        </p:tgtEl>
                                      </p:cBhvr>
                                    </p:animEffect>
                                  </p:childTnLst>
                                </p:cTn>
                              </p:par>
                            </p:childTnLst>
                          </p:cTn>
                        </p:par>
                        <p:par>
                          <p:cTn id="49" fill="hold">
                            <p:stCondLst>
                              <p:cond delay="14000"/>
                            </p:stCondLst>
                            <p:childTnLst>
                              <p:par>
                                <p:cTn id="50" presetID="6" presetClass="entr" presetSubtype="16"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circle(in)">
                                      <p:cBhvr>
                                        <p:cTn id="52"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P spid="9" grpId="0"/>
      <p:bldP spid="56" grpId="0"/>
      <p:bldP spid="57"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139852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935334" y="3992586"/>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283716" y="4119741"/>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68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latin typeface="+mn-lt"/>
                <a:ea typeface="+mn-ea"/>
                <a:cs typeface="+mn-ea"/>
                <a:sym typeface="+mn-lt"/>
              </a:rPr>
              <a:t>请在此处添加具体内容，文字尽量言简意赅，简单说明即可，不必过于繁琐，注意板面美观度。</a:t>
            </a:r>
            <a:endParaRPr lang="zh-CN" altLang="en-US" sz="1200" dirty="0">
              <a:latin typeface="+mn-lt"/>
              <a:ea typeface="+mn-ea"/>
              <a:cs typeface="+mn-ea"/>
              <a:sym typeface="+mn-lt"/>
            </a:endParaRPr>
          </a:p>
        </p:txBody>
      </p:sp>
      <p:sp>
        <p:nvSpPr>
          <p:cNvPr id="6" name="文本框 5"/>
          <p:cNvSpPr txBox="1">
            <a:spLocks noChangeArrowheads="1"/>
          </p:cNvSpPr>
          <p:nvPr/>
        </p:nvSpPr>
        <p:spPr bwMode="auto">
          <a:xfrm>
            <a:off x="1391096" y="3622963"/>
            <a:ext cx="140589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609600"/>
            <a:r>
              <a:rPr lang="zh-CN" altLang="en-US" sz="1600" b="1" dirty="0">
                <a:ln w="18415" cmpd="sng">
                  <a:noFill/>
                  <a:prstDash val="solid"/>
                </a:ln>
                <a:solidFill>
                  <a:srgbClr val="00414D"/>
                </a:solidFill>
                <a:latin typeface="+mn-lt"/>
                <a:ea typeface="+mn-ea"/>
                <a:cs typeface="+mn-ea"/>
                <a:sym typeface="+mn-lt"/>
              </a:rPr>
              <a:t>点击添加标题</a:t>
            </a:r>
            <a:endParaRPr lang="zh-CN" altLang="en-US" sz="1600" b="1" dirty="0">
              <a:ln w="18415" cmpd="sng">
                <a:noFill/>
                <a:prstDash val="solid"/>
              </a:ln>
              <a:solidFill>
                <a:srgbClr val="00414D"/>
              </a:solidFill>
              <a:latin typeface="+mn-lt"/>
              <a:ea typeface="+mn-ea"/>
              <a:cs typeface="+mn-ea"/>
              <a:sym typeface="+mn-lt"/>
            </a:endParaRPr>
          </a:p>
        </p:txBody>
      </p:sp>
      <p:sp>
        <p:nvSpPr>
          <p:cNvPr id="7" name="文本框 6"/>
          <p:cNvSpPr txBox="1"/>
          <p:nvPr/>
        </p:nvSpPr>
        <p:spPr>
          <a:xfrm>
            <a:off x="1307949" y="2390693"/>
            <a:ext cx="2627146" cy="1014730"/>
          </a:xfrm>
          <a:prstGeom prst="rect">
            <a:avLst/>
          </a:prstGeom>
          <a:noFill/>
        </p:spPr>
        <p:txBody>
          <a:bodyPr wrap="square" rtlCol="0">
            <a:spAutoFit/>
          </a:bodyPr>
          <a:lstStyle/>
          <a:p>
            <a:r>
              <a:rPr lang="zh-CN" altLang="en-US" sz="6000" dirty="0">
                <a:solidFill>
                  <a:srgbClr val="00414D"/>
                </a:solidFill>
                <a:cs typeface="+mn-ea"/>
                <a:sym typeface="+mn-lt"/>
              </a:rPr>
              <a:t>中国风</a:t>
            </a:r>
            <a:endParaRPr lang="zh-CN" altLang="en-US" sz="6000" dirty="0">
              <a:solidFill>
                <a:srgbClr val="00414D"/>
              </a:solidFill>
              <a:cs typeface="+mn-ea"/>
              <a:sym typeface="+mn-lt"/>
            </a:endParaRPr>
          </a:p>
        </p:txBody>
      </p:sp>
      <p:pic>
        <p:nvPicPr>
          <p:cNvPr id="8" name="图片 7"/>
          <p:cNvPicPr>
            <a:picLocks noChangeAspect="1"/>
          </p:cNvPicPr>
          <p:nvPr/>
        </p:nvPicPr>
        <p:blipFill>
          <a:blip r:embed="rId6"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6"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7"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1500"/>
                            </p:stCondLst>
                            <p:childTnLst>
                              <p:par>
                                <p:cTn id="22" presetID="14" presetClass="entr" presetSubtype="5"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vertical)">
                                      <p:cBhvr>
                                        <p:cTn id="24" dur="75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53" presetClass="entr" presetSubtype="16"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53"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1000"/>
                                        <p:tgtEl>
                                          <p:spTgt spid="87"/>
                                        </p:tgtEl>
                                      </p:cBhvr>
                                    </p:animEffect>
                                    <p:anim calcmode="lin" valueType="num">
                                      <p:cBhvr>
                                        <p:cTn id="47" dur="1000" fill="hold"/>
                                        <p:tgtEl>
                                          <p:spTgt spid="87"/>
                                        </p:tgtEl>
                                        <p:attrNameLst>
                                          <p:attrName>ppt_x</p:attrName>
                                        </p:attrNameLst>
                                      </p:cBhvr>
                                      <p:tavLst>
                                        <p:tav tm="0">
                                          <p:val>
                                            <p:strVal val="#ppt_x"/>
                                          </p:val>
                                        </p:tav>
                                        <p:tav tm="100000">
                                          <p:val>
                                            <p:strVal val="#ppt_x"/>
                                          </p:val>
                                        </p:tav>
                                      </p:tavLst>
                                    </p:anim>
                                    <p:anim calcmode="lin" valueType="num">
                                      <p:cBhvr>
                                        <p:cTn id="48"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sp>
        <p:nvSpPr>
          <p:cNvPr id="8" name="文本框 7"/>
          <p:cNvSpPr txBox="1"/>
          <p:nvPr/>
        </p:nvSpPr>
        <p:spPr>
          <a:xfrm>
            <a:off x="8961510"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0" name="文本框 9"/>
          <p:cNvSpPr txBox="1"/>
          <p:nvPr/>
        </p:nvSpPr>
        <p:spPr>
          <a:xfrm>
            <a:off x="10208005"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11" name="文本框 10"/>
          <p:cNvSpPr txBox="1"/>
          <p:nvPr/>
        </p:nvSpPr>
        <p:spPr>
          <a:xfrm>
            <a:off x="6938668"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3" name="文本框 12"/>
          <p:cNvSpPr txBox="1"/>
          <p:nvPr/>
        </p:nvSpPr>
        <p:spPr>
          <a:xfrm>
            <a:off x="8185163"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27" name="文本框 26"/>
          <p:cNvSpPr txBox="1"/>
          <p:nvPr/>
        </p:nvSpPr>
        <p:spPr>
          <a:xfrm>
            <a:off x="4690823"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28" name="文本框 27"/>
          <p:cNvSpPr txBox="1"/>
          <p:nvPr/>
        </p:nvSpPr>
        <p:spPr>
          <a:xfrm>
            <a:off x="5917139" y="2273937"/>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8" name="矩形 37"/>
          <p:cNvSpPr/>
          <p:nvPr/>
        </p:nvSpPr>
        <p:spPr>
          <a:xfrm>
            <a:off x="10019713"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5" name="矩形 44"/>
          <p:cNvSpPr/>
          <p:nvPr/>
        </p:nvSpPr>
        <p:spPr>
          <a:xfrm>
            <a:off x="8279194"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6" name="矩形 45"/>
          <p:cNvSpPr/>
          <p:nvPr/>
        </p:nvSpPr>
        <p:spPr>
          <a:xfrm>
            <a:off x="6538675" y="2371350"/>
            <a:ext cx="1107996" cy="26222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5" name="矩形: 圆角 14"/>
          <p:cNvSpPr/>
          <p:nvPr/>
        </p:nvSpPr>
        <p:spPr>
          <a:xfrm>
            <a:off x="7924833"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47" name="矩形: 圆角 46"/>
          <p:cNvSpPr/>
          <p:nvPr/>
        </p:nvSpPr>
        <p:spPr>
          <a:xfrm>
            <a:off x="9665352"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27" name="组合 26"/>
          <p:cNvGrpSpPr/>
          <p:nvPr/>
        </p:nvGrpSpPr>
        <p:grpSpPr>
          <a:xfrm>
            <a:off x="-113665" y="916305"/>
            <a:ext cx="7538085" cy="4878705"/>
            <a:chOff x="9460" y="1320"/>
            <a:chExt cx="11871" cy="7683"/>
          </a:xfrm>
        </p:grpSpPr>
        <p:grpSp>
          <p:nvGrpSpPr>
            <p:cNvPr id="9" name="组合 8"/>
            <p:cNvGrpSpPr/>
            <p:nvPr/>
          </p:nvGrpSpPr>
          <p:grpSpPr>
            <a:xfrm>
              <a:off x="9460" y="3591"/>
              <a:ext cx="7662" cy="5412"/>
              <a:chOff x="9460" y="3589"/>
              <a:chExt cx="7662" cy="5412"/>
            </a:xfrm>
          </p:grpSpPr>
          <p:sp>
            <p:nvSpPr>
              <p:cNvPr id="11" name="矩形: 圆角 47"/>
              <p:cNvSpPr/>
              <p:nvPr/>
            </p:nvSpPr>
            <p:spPr>
              <a:xfrm>
                <a:off x="9460" y="3610"/>
                <a:ext cx="120" cy="93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12" name="组合 11"/>
              <p:cNvGrpSpPr/>
              <p:nvPr/>
            </p:nvGrpSpPr>
            <p:grpSpPr>
              <a:xfrm>
                <a:off x="12150" y="3589"/>
                <a:ext cx="4973" cy="4973"/>
                <a:chOff x="3840996" y="-2026148"/>
                <a:chExt cx="4510008" cy="4510008"/>
              </a:xfrm>
            </p:grpSpPr>
            <p:sp>
              <p:nvSpPr>
                <p:cNvPr id="15" name="椭圆 14"/>
                <p:cNvSpPr/>
                <p:nvPr/>
              </p:nvSpPr>
              <p:spPr>
                <a:xfrm>
                  <a:off x="3918488" y="-1902162"/>
                  <a:ext cx="4355024" cy="4355024"/>
                </a:xfrm>
                <a:prstGeom prst="ellipse">
                  <a:avLst/>
                </a:prstGeom>
                <a:gradFill>
                  <a:gsLst>
                    <a:gs pos="19000">
                      <a:srgbClr val="D8E3DE"/>
                    </a:gs>
                    <a:gs pos="83000">
                      <a:srgbClr val="52837F"/>
                    </a:gs>
                  </a:gsLst>
                  <a:lin ang="2700000" scaled="0"/>
                </a:gradFill>
                <a:ln>
                  <a:noFill/>
                </a:ln>
                <a:effectLst>
                  <a:reflection blurRad="6350" stA="52000" endA="3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840996" y="-2026148"/>
                  <a:ext cx="4510008" cy="4510008"/>
                </a:xfrm>
                <a:prstGeom prst="ellipse">
                  <a:avLst/>
                </a:prstGeom>
                <a:noFill/>
                <a:ln>
                  <a:gradFill>
                    <a:gsLst>
                      <a:gs pos="0">
                        <a:srgbClr val="52837F">
                          <a:alpha val="54000"/>
                        </a:srgbClr>
                      </a:gs>
                      <a:gs pos="100000">
                        <a:srgbClr val="52837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2837F"/>
                        </a:gs>
                        <a:gs pos="100000">
                          <a:srgbClr val="52837F">
                            <a:alpha val="0"/>
                          </a:srgbClr>
                        </a:gs>
                      </a:gsLst>
                      <a:lin ang="5400000" scaled="1"/>
                    </a:gradFill>
                    <a:cs typeface="+mn-ea"/>
                    <a:sym typeface="+mn-lt"/>
                  </a:endParaRPr>
                </a:p>
              </p:txBody>
            </p:sp>
            <p:pic>
              <p:nvPicPr>
                <p:cNvPr id="18" name="图片 17"/>
                <p:cNvPicPr>
                  <a:picLocks noChangeAspect="1"/>
                </p:cNvPicPr>
                <p:nvPr/>
              </p:nvPicPr>
              <p:blipFill rotWithShape="1">
                <a:blip r:embed="rId6" cstate="screen"/>
                <a:srcRect/>
                <a:stretch>
                  <a:fillRect/>
                </a:stretch>
              </p:blipFill>
              <p:spPr>
                <a:xfrm>
                  <a:off x="3903575" y="-1758454"/>
                  <a:ext cx="4355024" cy="4161917"/>
                </a:xfrm>
                <a:custGeom>
                  <a:avLst/>
                  <a:gdLst>
                    <a:gd name="connsiteX0" fmla="*/ 1652532 w 4355024"/>
                    <a:gd name="connsiteY0" fmla="*/ 0 h 4161917"/>
                    <a:gd name="connsiteX1" fmla="*/ 2702492 w 4355024"/>
                    <a:gd name="connsiteY1" fmla="*/ 0 h 4161917"/>
                    <a:gd name="connsiteX2" fmla="*/ 2825038 w 4355024"/>
                    <a:gd name="connsiteY2" fmla="*/ 31510 h 4161917"/>
                    <a:gd name="connsiteX3" fmla="*/ 4355024 w 4355024"/>
                    <a:gd name="connsiteY3" fmla="*/ 2111125 h 4161917"/>
                    <a:gd name="connsiteX4" fmla="*/ 3025098 w 4355024"/>
                    <a:gd name="connsiteY4" fmla="*/ 4117517 h 4161917"/>
                    <a:gd name="connsiteX5" fmla="*/ 2903789 w 4355024"/>
                    <a:gd name="connsiteY5" fmla="*/ 4161917 h 4161917"/>
                    <a:gd name="connsiteX6" fmla="*/ 1451235 w 4355024"/>
                    <a:gd name="connsiteY6" fmla="*/ 4161917 h 4161917"/>
                    <a:gd name="connsiteX7" fmla="*/ 1329926 w 4355024"/>
                    <a:gd name="connsiteY7" fmla="*/ 4117517 h 4161917"/>
                    <a:gd name="connsiteX8" fmla="*/ 0 w 4355024"/>
                    <a:gd name="connsiteY8" fmla="*/ 2111125 h 4161917"/>
                    <a:gd name="connsiteX9" fmla="*/ 1529986 w 4355024"/>
                    <a:gd name="connsiteY9" fmla="*/ 31510 h 416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5024" h="4161917">
                      <a:moveTo>
                        <a:pt x="1652532" y="0"/>
                      </a:moveTo>
                      <a:lnTo>
                        <a:pt x="2702492" y="0"/>
                      </a:lnTo>
                      <a:lnTo>
                        <a:pt x="2825038" y="31510"/>
                      </a:lnTo>
                      <a:cubicBezTo>
                        <a:pt x="3711434" y="307208"/>
                        <a:pt x="4355024" y="1134007"/>
                        <a:pt x="4355024" y="2111125"/>
                      </a:cubicBezTo>
                      <a:cubicBezTo>
                        <a:pt x="4355024" y="3013080"/>
                        <a:pt x="3806640" y="3786953"/>
                        <a:pt x="3025098" y="4117517"/>
                      </a:cubicBezTo>
                      <a:lnTo>
                        <a:pt x="2903789" y="4161917"/>
                      </a:lnTo>
                      <a:lnTo>
                        <a:pt x="1451235" y="4161917"/>
                      </a:lnTo>
                      <a:lnTo>
                        <a:pt x="1329926" y="4117517"/>
                      </a:lnTo>
                      <a:cubicBezTo>
                        <a:pt x="548384" y="3786953"/>
                        <a:pt x="0" y="3013080"/>
                        <a:pt x="0" y="2111125"/>
                      </a:cubicBezTo>
                      <a:cubicBezTo>
                        <a:pt x="0" y="1134007"/>
                        <a:pt x="643590" y="307208"/>
                        <a:pt x="1529986" y="31510"/>
                      </a:cubicBezTo>
                      <a:close/>
                    </a:path>
                  </a:pathLst>
                </a:custGeom>
              </p:spPr>
            </p:pic>
          </p:grpSp>
          <p:pic>
            <p:nvPicPr>
              <p:cNvPr id="21" name="图片 20" descr="未标题-1"/>
              <p:cNvPicPr>
                <a:picLocks noChangeAspect="1"/>
              </p:cNvPicPr>
              <p:nvPr/>
            </p:nvPicPr>
            <p:blipFill>
              <a:blip r:embed="rId7" cstate="screen"/>
              <a:srcRect/>
              <a:stretch>
                <a:fillRect/>
              </a:stretch>
            </p:blipFill>
            <p:spPr>
              <a:xfrm>
                <a:off x="10136" y="6869"/>
                <a:ext cx="6028" cy="2133"/>
              </a:xfrm>
              <a:prstGeom prst="rect">
                <a:avLst/>
              </a:prstGeom>
            </p:spPr>
          </p:pic>
          <p:sp>
            <p:nvSpPr>
              <p:cNvPr id="22" name="TextBox 2057"/>
              <p:cNvSpPr txBox="1"/>
              <p:nvPr/>
            </p:nvSpPr>
            <p:spPr>
              <a:xfrm>
                <a:off x="12839" y="4781"/>
                <a:ext cx="1782" cy="14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i="0" u="none" strike="noStrike" kern="1200" cap="none" spc="0" normalizeH="0" baseline="0" noProof="0" dirty="0">
                    <a:ln>
                      <a:noFill/>
                    </a:ln>
                    <a:solidFill>
                      <a:schemeClr val="bg1"/>
                    </a:solidFill>
                    <a:effectLst/>
                    <a:uLnTx/>
                    <a:uFillTx/>
                    <a:cs typeface="+mn-ea"/>
                    <a:sym typeface="+mn-lt"/>
                  </a:rPr>
                  <a:t>中</a:t>
                </a:r>
                <a:endParaRPr kumimoji="0" lang="zh-CN" altLang="en-US" sz="5400" i="0" u="none" strike="noStrike" kern="1200" cap="none" spc="0" normalizeH="0" baseline="0" noProof="0" dirty="0">
                  <a:ln>
                    <a:noFill/>
                  </a:ln>
                  <a:solidFill>
                    <a:schemeClr val="bg1"/>
                  </a:solidFill>
                  <a:effectLst/>
                  <a:uLnTx/>
                  <a:uFillTx/>
                  <a:cs typeface="+mn-ea"/>
                  <a:sym typeface="+mn-lt"/>
                </a:endParaRPr>
              </a:p>
            </p:txBody>
          </p:sp>
          <p:sp>
            <p:nvSpPr>
              <p:cNvPr id="23" name="TextBox 2057"/>
              <p:cNvSpPr txBox="1"/>
              <p:nvPr/>
            </p:nvSpPr>
            <p:spPr>
              <a:xfrm>
                <a:off x="13498" y="5564"/>
                <a:ext cx="1670" cy="18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i="0" u="none" strike="noStrike" kern="1200" cap="none" spc="0" normalizeH="0" baseline="0" noProof="0" dirty="0">
                    <a:ln>
                      <a:noFill/>
                    </a:ln>
                    <a:solidFill>
                      <a:schemeClr val="bg1"/>
                    </a:solidFill>
                    <a:effectLst/>
                    <a:uLnTx/>
                    <a:uFillTx/>
                    <a:cs typeface="+mn-ea"/>
                    <a:sym typeface="+mn-lt"/>
                  </a:rPr>
                  <a:t>国</a:t>
                </a:r>
                <a:endParaRPr kumimoji="0" lang="zh-CN" altLang="en-US" sz="7200" i="0" u="none" strike="noStrike" kern="1200" cap="none" spc="0" normalizeH="0" baseline="0" noProof="0" dirty="0">
                  <a:ln>
                    <a:noFill/>
                  </a:ln>
                  <a:solidFill>
                    <a:schemeClr val="bg1"/>
                  </a:solidFill>
                  <a:effectLst/>
                  <a:uLnTx/>
                  <a:uFillTx/>
                  <a:cs typeface="+mn-ea"/>
                  <a:sym typeface="+mn-lt"/>
                </a:endParaRPr>
              </a:p>
            </p:txBody>
          </p:sp>
          <p:sp>
            <p:nvSpPr>
              <p:cNvPr id="24" name="TextBox 2057"/>
              <p:cNvSpPr txBox="1"/>
              <p:nvPr/>
            </p:nvSpPr>
            <p:spPr>
              <a:xfrm>
                <a:off x="14877" y="6312"/>
                <a:ext cx="1413" cy="13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bg1"/>
                    </a:solidFill>
                    <a:effectLst/>
                    <a:uLnTx/>
                    <a:uFillTx/>
                    <a:cs typeface="+mn-ea"/>
                    <a:sym typeface="+mn-lt"/>
                  </a:rPr>
                  <a:t>风</a:t>
                </a:r>
                <a:endParaRPr kumimoji="0" lang="zh-CN" altLang="en-US" sz="4800" i="0" u="none" strike="noStrike" kern="1200" cap="none" spc="0" normalizeH="0" baseline="0" noProof="0" dirty="0">
                  <a:ln>
                    <a:noFill/>
                  </a:ln>
                  <a:solidFill>
                    <a:schemeClr val="bg1"/>
                  </a:solidFill>
                  <a:effectLst/>
                  <a:uLnTx/>
                  <a:uFillTx/>
                  <a:cs typeface="+mn-ea"/>
                  <a:sym typeface="+mn-lt"/>
                </a:endParaRPr>
              </a:p>
            </p:txBody>
          </p:sp>
        </p:grpSp>
        <p:pic>
          <p:nvPicPr>
            <p:cNvPr id="25" name="图片 24" descr="未标题-1"/>
            <p:cNvPicPr>
              <a:picLocks noChangeAspect="1"/>
            </p:cNvPicPr>
            <p:nvPr/>
          </p:nvPicPr>
          <p:blipFill>
            <a:blip r:embed="rId8" cstate="screen"/>
            <a:srcRect r="-13321"/>
            <a:stretch>
              <a:fillRect/>
            </a:stretch>
          </p:blipFill>
          <p:spPr>
            <a:xfrm>
              <a:off x="12689" y="1320"/>
              <a:ext cx="8642" cy="5513"/>
            </a:xfrm>
            <a:prstGeom prst="chord">
              <a:avLst/>
            </a:prstGeom>
          </p:spPr>
        </p:pic>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animEffect transition="in" filter="fade">
                                      <p:cBhvr>
                                        <p:cTn id="28" dur="500"/>
                                        <p:tgtEl>
                                          <p:spTgt spid="4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45" grpId="0"/>
      <p:bldP spid="45" grpId="1"/>
      <p:bldP spid="46" grpId="0"/>
      <p:bldP spid="46" grpId="1"/>
      <p:bldP spid="5" grpId="0" bldLvl="0" animBg="1"/>
      <p:bldP spid="5" grpId="1" animBg="1"/>
      <p:bldP spid="47" grpId="0" bldLvl="0" animBg="1"/>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07135" y="2060575"/>
            <a:ext cx="10141585" cy="3079115"/>
            <a:chOff x="669925" y="1991543"/>
            <a:chExt cx="10850563" cy="3294014"/>
          </a:xfrm>
        </p:grpSpPr>
        <p:grpSp>
          <p:nvGrpSpPr>
            <p:cNvPr id="64" name="íṡ1iḑe"/>
            <p:cNvGrpSpPr/>
            <p:nvPr/>
          </p:nvGrpSpPr>
          <p:grpSpPr>
            <a:xfrm>
              <a:off x="8489335" y="4173668"/>
              <a:ext cx="3031153" cy="1111889"/>
              <a:chOff x="673100" y="1237334"/>
              <a:chExt cx="3228944" cy="1111889"/>
            </a:xfrm>
          </p:grpSpPr>
          <p:sp>
            <p:nvSpPr>
              <p:cNvPr id="65" name="ïŝ1îḋé"/>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6" name="îş1ïḑê"/>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67" name="íṥľîḍe"/>
            <p:cNvGrpSpPr/>
            <p:nvPr/>
          </p:nvGrpSpPr>
          <p:grpSpPr>
            <a:xfrm>
              <a:off x="8489335" y="1991543"/>
              <a:ext cx="3031153" cy="1111889"/>
              <a:chOff x="673100" y="1237334"/>
              <a:chExt cx="3228944" cy="1111889"/>
            </a:xfrm>
          </p:grpSpPr>
          <p:sp>
            <p:nvSpPr>
              <p:cNvPr id="68" name="islîḓè"/>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9" name="íśḻíḑé"/>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0" name="íšľíḑé"/>
            <p:cNvGrpSpPr/>
            <p:nvPr/>
          </p:nvGrpSpPr>
          <p:grpSpPr>
            <a:xfrm>
              <a:off x="673100" y="4173668"/>
              <a:ext cx="3031153" cy="1111889"/>
              <a:chOff x="673100" y="1237334"/>
              <a:chExt cx="3228944" cy="1111889"/>
            </a:xfrm>
          </p:grpSpPr>
          <p:sp>
            <p:nvSpPr>
              <p:cNvPr id="71" name="îšlîḋe"/>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72" name="ís1ïḑè"/>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3" name="îşḷîdé"/>
            <p:cNvGrpSpPr/>
            <p:nvPr/>
          </p:nvGrpSpPr>
          <p:grpSpPr>
            <a:xfrm>
              <a:off x="673100" y="1991543"/>
              <a:ext cx="3031153" cy="1111889"/>
              <a:chOff x="673100" y="1237334"/>
              <a:chExt cx="3228944" cy="1111889"/>
            </a:xfrm>
          </p:grpSpPr>
          <p:sp>
            <p:nvSpPr>
              <p:cNvPr id="24" name="ïSļïḋê"/>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9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900" dirty="0">
                  <a:solidFill>
                    <a:schemeClr val="tx1">
                      <a:lumMod val="75000"/>
                      <a:lumOff val="25000"/>
                    </a:schemeClr>
                  </a:solidFill>
                  <a:cs typeface="+mn-ea"/>
                  <a:sym typeface="+mn-lt"/>
                </a:endParaRPr>
              </a:p>
            </p:txBody>
          </p:sp>
          <p:sp>
            <p:nvSpPr>
              <p:cNvPr id="25" name="íS1iḋe"/>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20465" y="262001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文本框 1"/>
          <p:cNvSpPr txBox="1"/>
          <p:nvPr/>
        </p:nvSpPr>
        <p:spPr>
          <a:xfrm>
            <a:off x="778101" y="2194008"/>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14" name="文本框 13"/>
          <p:cNvSpPr txBox="1"/>
          <p:nvPr/>
        </p:nvSpPr>
        <p:spPr>
          <a:xfrm>
            <a:off x="564019" y="2713387"/>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sp>
        <p:nvSpPr>
          <p:cNvPr id="20" name="文本框 19"/>
          <p:cNvSpPr txBox="1"/>
          <p:nvPr/>
        </p:nvSpPr>
        <p:spPr>
          <a:xfrm>
            <a:off x="9011372" y="2193681"/>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4" name="文本框 3"/>
          <p:cNvSpPr txBox="1"/>
          <p:nvPr/>
        </p:nvSpPr>
        <p:spPr>
          <a:xfrm>
            <a:off x="8797290" y="2713060"/>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694430"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p:bldP spid="20" grpId="0" bldLvl="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椭圆 1"/>
          <p:cNvSpPr/>
          <p:nvPr/>
        </p:nvSpPr>
        <p:spPr>
          <a:xfrm>
            <a:off x="6175467"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壹</a:t>
            </a:r>
            <a:endParaRPr lang="zh-CN" altLang="en-US" sz="3200" dirty="0">
              <a:cs typeface="+mn-ea"/>
              <a:sym typeface="+mn-lt"/>
            </a:endParaRPr>
          </a:p>
        </p:txBody>
      </p:sp>
      <p:sp>
        <p:nvSpPr>
          <p:cNvPr id="4" name="椭圆 3"/>
          <p:cNvSpPr/>
          <p:nvPr/>
        </p:nvSpPr>
        <p:spPr>
          <a:xfrm>
            <a:off x="8120381"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贰</a:t>
            </a:r>
            <a:endParaRPr lang="zh-CN" altLang="en-US" sz="3200" dirty="0">
              <a:cs typeface="+mn-ea"/>
              <a:sym typeface="+mn-lt"/>
            </a:endParaRPr>
          </a:p>
        </p:txBody>
      </p:sp>
      <p:sp>
        <p:nvSpPr>
          <p:cNvPr id="29" name="椭圆 28"/>
          <p:cNvSpPr/>
          <p:nvPr/>
        </p:nvSpPr>
        <p:spPr>
          <a:xfrm>
            <a:off x="10065295"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叁</a:t>
            </a:r>
            <a:endParaRPr lang="zh-CN" altLang="en-US" sz="3200" dirty="0">
              <a:cs typeface="+mn-ea"/>
              <a:sym typeface="+mn-lt"/>
            </a:endParaRPr>
          </a:p>
        </p:txBody>
      </p:sp>
      <p:sp>
        <p:nvSpPr>
          <p:cNvPr id="45" name="矩形 44"/>
          <p:cNvSpPr/>
          <p:nvPr/>
        </p:nvSpPr>
        <p:spPr>
          <a:xfrm>
            <a:off x="9859725"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6" name="矩形 45"/>
          <p:cNvSpPr/>
          <p:nvPr/>
        </p:nvSpPr>
        <p:spPr>
          <a:xfrm>
            <a:off x="7922068"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7" name="矩形 46"/>
          <p:cNvSpPr/>
          <p:nvPr/>
        </p:nvSpPr>
        <p:spPr>
          <a:xfrm>
            <a:off x="6006001"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cxnSp>
        <p:nvCxnSpPr>
          <p:cNvPr id="16" name="直接连接符 15"/>
          <p:cNvCxnSpPr/>
          <p:nvPr/>
        </p:nvCxnSpPr>
        <p:spPr>
          <a:xfrm>
            <a:off x="7525295"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383124"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pic>
        <p:nvPicPr>
          <p:cNvPr id="10" name="图片 9" descr="小寒467889999"/>
          <p:cNvPicPr>
            <a:picLocks noChangeAspect="1"/>
          </p:cNvPicPr>
          <p:nvPr/>
        </p:nvPicPr>
        <p:blipFill>
          <a:blip r:embed="rId6" cstate="screen"/>
          <a:srcRect/>
          <a:stretch>
            <a:fillRect/>
          </a:stretch>
        </p:blipFill>
        <p:spPr>
          <a:xfrm>
            <a:off x="3808730" y="1750060"/>
            <a:ext cx="1437005" cy="1125220"/>
          </a:xfrm>
          <a:prstGeom prst="rect">
            <a:avLst/>
          </a:prstGeom>
        </p:spPr>
      </p:pic>
      <p:pic>
        <p:nvPicPr>
          <p:cNvPr id="7" name="图片 6" descr="51miz-E1112539-912E6791"/>
          <p:cNvPicPr>
            <a:picLocks noChangeAspect="1"/>
          </p:cNvPicPr>
          <p:nvPr/>
        </p:nvPicPr>
        <p:blipFill>
          <a:blip r:embed="rId7" cstate="screen"/>
          <a:srcRect/>
          <a:stretch>
            <a:fillRect/>
          </a:stretch>
        </p:blipFill>
        <p:spPr>
          <a:xfrm>
            <a:off x="0" y="1915795"/>
            <a:ext cx="4994910" cy="40836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down)">
                                      <p:cBhvr>
                                        <p:cTn id="38" dur="500"/>
                                        <p:tgtEl>
                                          <p:spTgt spid="45"/>
                                        </p:tgtEl>
                                      </p:cBhvr>
                                    </p:animEffect>
                                  </p:childTnLst>
                                </p:cTn>
                              </p:par>
                            </p:childTnLst>
                          </p:cTn>
                        </p:par>
                        <p:par>
                          <p:cTn id="39" fill="hold">
                            <p:stCondLst>
                              <p:cond delay="3000"/>
                            </p:stCondLst>
                            <p:childTnLst>
                              <p:par>
                                <p:cTn id="40" presetID="22" presetClass="entr" presetSubtype="4"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childTnLst>
                          </p:cTn>
                        </p:par>
                        <p:par>
                          <p:cTn id="43" fill="hold">
                            <p:stCondLst>
                              <p:cond delay="3500"/>
                            </p:stCondLst>
                            <p:childTnLst>
                              <p:par>
                                <p:cTn id="44" presetID="22" presetClass="entr" presetSubtype="4"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1000"/>
                                        <p:tgtEl>
                                          <p:spTgt spid="10"/>
                                        </p:tgtEl>
                                      </p:cBhvr>
                                    </p:animEffect>
                                    <p:anim calcmode="lin" valueType="num">
                                      <p:cBhvr>
                                        <p:cTn id="64" dur="1000" fill="hold"/>
                                        <p:tgtEl>
                                          <p:spTgt spid="10"/>
                                        </p:tgtEl>
                                        <p:attrNameLst>
                                          <p:attrName>ppt_x</p:attrName>
                                        </p:attrNameLst>
                                      </p:cBhvr>
                                      <p:tavLst>
                                        <p:tav tm="0">
                                          <p:val>
                                            <p:strVal val="#ppt_x"/>
                                          </p:val>
                                        </p:tav>
                                        <p:tav tm="100000">
                                          <p:val>
                                            <p:strVal val="#ppt_x"/>
                                          </p:val>
                                        </p:tav>
                                      </p:tavLst>
                                    </p:anim>
                                    <p:anim calcmode="lin" valueType="num">
                                      <p:cBhvr>
                                        <p:cTn id="6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29" grpId="0" bldLvl="0" animBg="1"/>
      <p:bldP spid="45" grpId="0"/>
      <p:bldP spid="46" grpId="0"/>
      <p:bldP spid="47" grpId="0"/>
    </p:bldLst>
  </p:timing>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PA" val="v5.2.9"/>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PA" val="v5.2.9"/>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PA" val="v5.2.9"/>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4036</Words>
  <Application>WPS 演示</Application>
  <PresentationFormat>宽屏</PresentationFormat>
  <Paragraphs>414</Paragraphs>
  <Slides>28</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28</vt:i4>
      </vt:variant>
    </vt:vector>
  </HeadingPairs>
  <TitlesOfParts>
    <vt:vector size="45" baseType="lpstr">
      <vt:lpstr>Arial</vt:lpstr>
      <vt:lpstr>方正书宋_GBK</vt:lpstr>
      <vt:lpstr>Wingdings</vt:lpstr>
      <vt:lpstr>微软雅黑</vt:lpstr>
      <vt:lpstr>汉仪旗黑</vt:lpstr>
      <vt:lpstr>Times New Roman</vt:lpstr>
      <vt:lpstr>宋体</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haojenny</cp:lastModifiedBy>
  <cp:revision>27</cp:revision>
  <dcterms:created xsi:type="dcterms:W3CDTF">2023-05-08T16:23:31Z</dcterms:created>
  <dcterms:modified xsi:type="dcterms:W3CDTF">2023-05-08T16:23:31Z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2052-2.5.0.4070</vt:lpwstr>
  </property>
  <property fmtid="{D5CDD505-2E9C-101B-9397-08002B2CF9AE}" pid="3" name="ICV">
    <vt:lpwstr>28D20F6354B0A13179BF5564DE359162</vt:lpwstr>
  </property>
</Properties>
</file>